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5" r:id="rId9"/>
    <p:sldId id="276" r:id="rId10"/>
    <p:sldId id="272" r:id="rId11"/>
    <p:sldId id="259" r:id="rId12"/>
    <p:sldId id="274" r:id="rId13"/>
    <p:sldId id="277" r:id="rId14"/>
    <p:sldId id="265" r:id="rId15"/>
    <p:sldId id="266" r:id="rId16"/>
    <p:sldId id="279" r:id="rId17"/>
    <p:sldId id="278" r:id="rId18"/>
    <p:sldId id="28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F0066"/>
    <a:srgbClr val="FF99CC"/>
    <a:srgbClr val="FFCCCC"/>
    <a:srgbClr val="FF66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23E95-2359-474C-A491-A6EAB05694B1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F7AA-8D8B-4EE4-BE2D-9E74BEB96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65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9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F7AA-8D8B-4EE4-BE2D-9E74BEB964B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82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2D181-9CF3-4304-9055-C81D26D48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B5868C-A994-4D31-A797-36F2B68DA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CDA016-C532-4AE0-B0F9-B40AF795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9B7197-9333-4F4D-9D64-D8FD8E05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400BCE-54D3-4A9D-8FFD-59D6AE9B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9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D473C-35C4-49A4-8F89-7DB5D209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C9809F-C262-4849-BE94-19D779B9E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FA1B5D-805A-4694-B6C3-8B68C714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9CBD5E-5DF8-4F0D-834B-30668B6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20EF55-C42C-4264-94E0-4102AADB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C50824-7C50-481E-8AE5-4B3C34005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6ED523-74A5-4EB4-BA36-D56C4642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4BEE4C-B1AE-435F-8AAA-AD916678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C770F0-716F-4309-A802-ADC45C09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A9416-1B04-4219-888B-F874A2FA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97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E5D42-A777-445B-B238-DB5C1C6A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00D7EC-0512-4544-A9D4-AF4131E7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43711F-B9C0-486F-A3F3-46E70636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B0FE74-C65F-4388-AC52-E4C74C2F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61882-030C-4434-B3B9-B063160C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5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89F49-9130-4DB6-9FA0-3AD04D6F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27424A-EE0E-4D72-91B9-81472DA9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D542C2-3FE4-4A59-A9C4-FD1BE605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BA7321-8B68-4E07-A025-BD449DB6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6C75F7-DAF9-4F0F-820D-52724C08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32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BBDCF-BBA2-4387-92E0-C04AD02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CC0B2-4DF8-4E4D-A96A-C6C2EE5BE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384472-08E2-48D5-8EDE-19FE34FD5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A0031D-8EAB-4BD3-875B-408A5E4A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4535B6-24C8-413F-B1EA-1E9E060D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88887E-BECD-4015-B1BE-F8BEDAA3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5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4C40D-890B-4C67-8326-20E8EEEC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D80429-DF04-448E-A66B-4104A9614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BF972F-9A02-4E92-859A-BB8B3BA28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5061ED-C1A2-4192-B77C-00FE90AB5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FD0074-A88D-4DD9-9F87-4EFC1F2E5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468B05-09F4-495C-AAD2-CB18372F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C209C9-9799-49A6-A86F-D7C8B549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5D2BBC-1424-4BD7-BBFB-431435B4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8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573F7-5985-47CE-BA64-230CCF0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D15F76-AF95-4BA3-A04C-555A1331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8994C-6C24-40A8-90EF-A67FED69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2AB1E8-EBD2-4934-85F4-C89055E1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5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D198DD-4F33-445C-A0B1-2EB0E6D9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1F4692-05AB-41FE-8B8B-9891C6EB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F83910-BCF7-4A1C-B966-FC21E75B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77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8E76-D478-49D4-B060-7D32C930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93775-607C-484C-878B-239FAAAE8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B629BB-84DA-426A-8314-DB613EA5C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AC9C6D-F5F7-4B8F-B819-33639BB0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8FC0E2-BBDD-408F-8153-04C6DCB9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4C8B32-3F56-4A3D-B6BA-1352358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8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773E7-020A-4911-859C-ECACE191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EDD4B6-0593-4100-87D8-6EAE40172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F00A07-55B9-4909-ACDF-F85EF7CB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FD0EA7-34AA-4889-9F14-4AB2DF59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EE4DFC-0235-4B04-AA8A-A8EC2A9B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3FF466-27FA-4602-9F7E-AEB9BA99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68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2AAA1A-1A93-4BEA-A714-4BFDE113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788F5-22D6-46AD-850B-3CAC9C4C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AF2212-CF21-482A-AB2D-F377BA791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AB83-0A28-4222-A1BD-B22118D931C2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D5CB2-A5C4-485E-A526-C0DCF2710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B58BD2-CB8F-4215-81B0-09C232E68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471BD-ED6F-4A57-A376-9F96775040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1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enry0523ho.github.io/WebProj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C1E9E-C1E5-402C-9B7A-EC52249E1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6064"/>
            <a:ext cx="9144000" cy="1050848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繽紛的大學日記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7E25D9-27EA-4FBE-ADB6-808D1EC74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6696"/>
          </a:xfrm>
        </p:spPr>
        <p:txBody>
          <a:bodyPr/>
          <a:lstStyle/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00957104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何浩宇</a:t>
            </a:r>
            <a:endParaRPr lang="en-US" altLang="zh-TW" dirty="0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00957115</a:t>
            </a:r>
            <a:r>
              <a:rPr lang="zh-TW" altLang="en-US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劉翊誠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B83A0-5AC6-48D0-A8A3-A875FC69FF5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53CC70-748F-47EE-9900-5C8C967ADBBC}"/>
              </a:ext>
            </a:extLst>
          </p:cNvPr>
          <p:cNvSpPr txBox="1"/>
          <p:nvPr/>
        </p:nvSpPr>
        <p:spPr>
          <a:xfrm>
            <a:off x="5644631" y="6167534"/>
            <a:ext cx="615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22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A7C167-2243-47A6-B480-81B050D76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785A731-A6A6-49D9-8A24-1963D1910366}"/>
              </a:ext>
            </a:extLst>
          </p:cNvPr>
          <p:cNvSpPr/>
          <p:nvPr/>
        </p:nvSpPr>
        <p:spPr>
          <a:xfrm>
            <a:off x="975998" y="4857749"/>
            <a:ext cx="10240000" cy="1451251"/>
          </a:xfrm>
          <a:prstGeom prst="roundRect">
            <a:avLst>
              <a:gd name="adj" fmla="val 0"/>
            </a:avLst>
          </a:prstGeom>
          <a:solidFill>
            <a:srgbClr val="FF99CC">
              <a:alpha val="5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502216-7028-4962-8B8E-6727F1BE7EFA}"/>
              </a:ext>
            </a:extLst>
          </p:cNvPr>
          <p:cNvSpPr txBox="1"/>
          <p:nvPr/>
        </p:nvSpPr>
        <p:spPr>
          <a:xfrm>
            <a:off x="1447800" y="4488417"/>
            <a:ext cx="3867150" cy="369332"/>
          </a:xfrm>
          <a:prstGeom prst="rect">
            <a:avLst/>
          </a:prstGeom>
          <a:solidFill>
            <a:srgbClr val="FFCCCC"/>
          </a:solidFill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要點擊範圍裡的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對話框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才能繼續對話</a:t>
            </a:r>
          </a:p>
        </p:txBody>
      </p:sp>
    </p:spTree>
    <p:extLst>
      <p:ext uri="{BB962C8B-B14F-4D97-AF65-F5344CB8AC3E}">
        <p14:creationId xmlns:p14="http://schemas.microsoft.com/office/powerpoint/2010/main" val="1863183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C051C5-2DDC-4FE8-A764-CECDAC73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36" y="1414624"/>
            <a:ext cx="4337325" cy="5078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61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64D1C9-60E2-4758-92DD-7958BA245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9" y="1428379"/>
            <a:ext cx="6831682" cy="5064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1B5B431-FD07-4F4A-AFD1-B0F974151C52}"/>
              </a:ext>
            </a:extLst>
          </p:cNvPr>
          <p:cNvSpPr txBox="1"/>
          <p:nvPr/>
        </p:nvSpPr>
        <p:spPr>
          <a:xfrm>
            <a:off x="7114823" y="2461554"/>
            <a:ext cx="4309998" cy="58477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把程式分成</a:t>
            </a:r>
            <a:r>
              <a:rPr lang="zh-TW" altLang="en-US" sz="32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全域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32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</a:t>
            </a:r>
          </a:p>
        </p:txBody>
      </p:sp>
    </p:spTree>
    <p:extLst>
      <p:ext uri="{BB962C8B-B14F-4D97-AF65-F5344CB8AC3E}">
        <p14:creationId xmlns:p14="http://schemas.microsoft.com/office/powerpoint/2010/main" val="2949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endParaRPr lang="zh-TW" altLang="en-US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D35896-78B1-48F4-A8CE-0136B97EF70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4A6290-89FA-444B-B7A0-12D5E8A9A62A}"/>
              </a:ext>
            </a:extLst>
          </p:cNvPr>
          <p:cNvSpPr txBox="1"/>
          <p:nvPr/>
        </p:nvSpPr>
        <p:spPr>
          <a:xfrm>
            <a:off x="838200" y="1836138"/>
            <a:ext cx="7443537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可支援跨頁面事件的處理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可減少重複性高的程式碼，並方便維護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使網址統一，不顯示分頁資料夾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ACD8C-1BA5-4534-89A6-F338E733152F}"/>
              </a:ext>
            </a:extLst>
          </p:cNvPr>
          <p:cNvSpPr txBox="1"/>
          <p:nvPr/>
        </p:nvSpPr>
        <p:spPr>
          <a:xfrm>
            <a:off x="1768135" y="5073166"/>
            <a:ext cx="865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藉由手刻實作的方式，模仿類似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Vue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等網頁框架的效果</a:t>
            </a:r>
          </a:p>
        </p:txBody>
      </p:sp>
    </p:spTree>
    <p:extLst>
      <p:ext uri="{BB962C8B-B14F-4D97-AF65-F5344CB8AC3E}">
        <p14:creationId xmlns:p14="http://schemas.microsoft.com/office/powerpoint/2010/main" val="423646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6B8B0-3BC9-4EC0-94C0-E2704223B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</a:p>
        </p:txBody>
      </p:sp>
      <p:graphicFrame>
        <p:nvGraphicFramePr>
          <p:cNvPr id="20" name="內容版面配置區 19">
            <a:extLst>
              <a:ext uri="{FF2B5EF4-FFF2-40B4-BE49-F238E27FC236}">
                <a16:creationId xmlns:a16="http://schemas.microsoft.com/office/drawing/2014/main" id="{618ED9AE-1BE1-48B2-B713-968AD07A1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099891"/>
              </p:ext>
            </p:extLst>
          </p:nvPr>
        </p:nvGraphicFramePr>
        <p:xfrm>
          <a:off x="3478937" y="1420471"/>
          <a:ext cx="5234126" cy="5090160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1754077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3480049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奉太郎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擷取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《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冰菓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》</a:t>
                      </a:r>
                      <a:r>
                        <a:rPr lang="zh-TW" altLang="en-US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 然後去背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自己去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7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女助教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おりょう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ja-JP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twitter@oryoillust</a:t>
                      </a:r>
                      <a:r>
                        <a:rPr lang="ja-JP" altLang="en-US" dirty="0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　</a:t>
                      </a:r>
                      <a:endParaRPr lang="zh-TW" altLang="en-US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8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Ixy</a:t>
                      </a:r>
                      <a:r>
                        <a:rPr lang="ja-JP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（いくしー）</a:t>
                      </a:r>
                      <a:endParaRPr lang="en-US" altLang="ja-JP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rgbClr val="FF006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twitter@Ixy</a:t>
                      </a:r>
                      <a:endParaRPr lang="en-US" altLang="zh-TW" dirty="0">
                        <a:solidFill>
                          <a:srgbClr val="FF006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7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75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登山社社員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5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67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輕音部</a:t>
                      </a:r>
                      <a:r>
                        <a:rPr lang="en-US" altLang="zh-TW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rgbClr val="990033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久美子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990033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6673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1A3964D-08F1-470D-BCB3-2A5C5BCE2CFB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97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Database=&gt;Firebase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內容版面配置區 19">
            <a:extLst>
              <a:ext uri="{FF2B5EF4-FFF2-40B4-BE49-F238E27FC236}">
                <a16:creationId xmlns:a16="http://schemas.microsoft.com/office/drawing/2014/main" id="{BAB11AF0-0050-4F1C-9D98-E2CFC4ED4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081168"/>
              </p:ext>
            </p:extLst>
          </p:nvPr>
        </p:nvGraphicFramePr>
        <p:xfrm>
          <a:off x="2016710" y="2274903"/>
          <a:ext cx="8158578" cy="2308194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2734128">
                  <a:extLst>
                    <a:ext uri="{9D8B030D-6E8A-4147-A177-3AD203B41FA5}">
                      <a16:colId xmlns:a16="http://schemas.microsoft.com/office/drawing/2014/main" val="1155726364"/>
                    </a:ext>
                  </a:extLst>
                </a:gridCol>
                <a:gridCol w="5424450">
                  <a:extLst>
                    <a:ext uri="{9D8B030D-6E8A-4147-A177-3AD203B41FA5}">
                      <a16:colId xmlns:a16="http://schemas.microsoft.com/office/drawing/2014/main" val="2956261307"/>
                    </a:ext>
                  </a:extLst>
                </a:gridCol>
              </a:tblGrid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何浩宇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(70%)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頁面互動、線上聊天室、遊戲素材蒐集、遊戲設計、遊戲觸發判定、後端處理、動畫設計、提出部分意見。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08688"/>
                  </a:ext>
                </a:extLst>
              </a:tr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劉翊誠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(30%)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設計、排版、素材蒐集、修圖、音效合成、劇情編寫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羞恥的對話</a:t>
                      </a:r>
                      <a:r>
                        <a:rPr lang="en-US" altLang="zh-TW" strike="sngStrik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、部分遊戲素材蒐集、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製作、提出想法。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44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幕後花絮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697DF79-5F0C-4FF9-9701-79AE20750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49" y="1440733"/>
            <a:ext cx="4910099" cy="49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C9FFB-18C5-4FA0-B84A-7FF3E2A8C75D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4017B9-171F-4FA9-8EBC-94D43143935E}"/>
              </a:ext>
            </a:extLst>
          </p:cNvPr>
          <p:cNvSpPr txBox="1"/>
          <p:nvPr/>
        </p:nvSpPr>
        <p:spPr>
          <a:xfrm>
            <a:off x="5644631" y="6167534"/>
            <a:ext cx="615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作品連結：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https://henry0523ho.github.io/WebProject/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62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為什麼想做這類故事向的遊戲呢</a:t>
            </a:r>
            <a:r>
              <a:rPr lang="en-US" altLang="zh-TW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因為我們最主要想把自己的大學以及社團的經歷分享給大家，再加上平時會玩像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世界計畫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公主連結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Re:Dive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胡桃日記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的遊戲，裡面劇情對話往往讓人印象深刻，所以我們就突發異想，覺得是不是也能做出這類遊戲來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178369-9EFF-48E9-BAAC-BB203311548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8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4D331-A745-4C7F-8BA6-7E5630B2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C087F-3167-472A-910E-EA67292AA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藉由故事情節來為大家回味剛入學時的酸甜苦辣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途中我們插入一些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，讓玩家方便帶入劇情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裡面的劇情橋段和遊戲可供使用者選擇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我們有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可讓使用者彼此交流各自的想法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MS UI Gothic" panose="020B0600070205080204" pitchFamily="34" charset="-128"/>
              <a:buChar char="♪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AF7B47-3CB5-46D0-A724-80BC58831129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5F046B-3005-4D52-A043-078945CA9E3D}"/>
              </a:ext>
            </a:extLst>
          </p:cNvPr>
          <p:cNvSpPr txBox="1"/>
          <p:nvPr/>
        </p:nvSpPr>
        <p:spPr>
          <a:xfrm rot="20704330">
            <a:off x="6802548" y="5132625"/>
            <a:ext cx="5173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有那麼多可愛的角色等著你</a:t>
            </a:r>
            <a:br>
              <a:rPr lang="en-US" altLang="zh-TW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ln w="3175">
                  <a:solidFill>
                    <a:srgbClr val="990033"/>
                  </a:solidFill>
                  <a:prstDash val="solid"/>
                </a:ln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你有理由不去玩的嗎？？？</a:t>
            </a:r>
          </a:p>
        </p:txBody>
      </p:sp>
    </p:spTree>
    <p:extLst>
      <p:ext uri="{BB962C8B-B14F-4D97-AF65-F5344CB8AC3E}">
        <p14:creationId xmlns:p14="http://schemas.microsoft.com/office/powerpoint/2010/main" val="19535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0AA60-34CC-415E-B4F9-711A3D5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585F90-617E-4DAE-9A31-8642D8E47F45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ADDEBDE-C3B9-48F0-8D1E-A4EC5CC3ABC7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3C9361-024A-4A28-8B49-9D8AE60E0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9" y="549001"/>
            <a:ext cx="10240000" cy="57600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9A26F6E-45CE-4AB2-A7D5-B9C8FD3593D5}"/>
              </a:ext>
            </a:extLst>
          </p:cNvPr>
          <p:cNvSpPr/>
          <p:nvPr/>
        </p:nvSpPr>
        <p:spPr>
          <a:xfrm>
            <a:off x="10539753" y="5800528"/>
            <a:ext cx="670113" cy="5296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F973BF-5664-4EAA-B6F8-5B87E380D512}"/>
              </a:ext>
            </a:extLst>
          </p:cNvPr>
          <p:cNvSpPr txBox="1"/>
          <p:nvPr/>
        </p:nvSpPr>
        <p:spPr>
          <a:xfrm>
            <a:off x="6192456" y="5122265"/>
            <a:ext cx="4520917" cy="461665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在開始遊戲前，先點擊</a:t>
            </a:r>
            <a:r>
              <a:rPr lang="zh-TW" altLang="en-US" sz="2400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播放按鈕</a:t>
            </a:r>
          </a:p>
        </p:txBody>
      </p:sp>
    </p:spTree>
    <p:extLst>
      <p:ext uri="{BB962C8B-B14F-4D97-AF65-F5344CB8AC3E}">
        <p14:creationId xmlns:p14="http://schemas.microsoft.com/office/powerpoint/2010/main" val="137356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738B6E6-3A3C-4032-B413-B51F20779205}"/>
              </a:ext>
            </a:extLst>
          </p:cNvPr>
          <p:cNvGrpSpPr/>
          <p:nvPr/>
        </p:nvGrpSpPr>
        <p:grpSpPr>
          <a:xfrm>
            <a:off x="1258470" y="992799"/>
            <a:ext cx="9214723" cy="4320000"/>
            <a:chOff x="1258470" y="992799"/>
            <a:chExt cx="9214723" cy="432000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1F03364-4C3C-4815-AC9C-6EFBC779F21B}"/>
                </a:ext>
              </a:extLst>
            </p:cNvPr>
            <p:cNvGrpSpPr/>
            <p:nvPr/>
          </p:nvGrpSpPr>
          <p:grpSpPr>
            <a:xfrm>
              <a:off x="1258470" y="992799"/>
              <a:ext cx="9214723" cy="4320000"/>
              <a:chOff x="1258470" y="992799"/>
              <a:chExt cx="9214723" cy="4320000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E6F036B-E60C-47FE-A1E1-D41404551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470" y="992799"/>
                <a:ext cx="9195566" cy="4320000"/>
              </a:xfrm>
              <a:prstGeom prst="rect">
                <a:avLst/>
              </a:prstGeom>
            </p:spPr>
          </p:pic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D82916B-70A5-4EAE-A2E9-E8BACA9EBADF}"/>
                  </a:ext>
                </a:extLst>
              </p:cNvPr>
              <p:cNvSpPr txBox="1"/>
              <p:nvPr/>
            </p:nvSpPr>
            <p:spPr>
              <a:xfrm>
                <a:off x="6451052" y="4324237"/>
                <a:ext cx="3561050" cy="461665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rgbClr val="FF006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一開始先輸入</a:t>
                </a:r>
                <a:r>
                  <a:rPr lang="zh-TW" altLang="en-US" sz="2400" b="1" dirty="0">
                    <a:solidFill>
                      <a:srgbClr val="9900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使用者名稱</a:t>
                </a: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AD1D17E3-729C-42F0-ACD5-577B3A5F3D49}"/>
                  </a:ext>
                </a:extLst>
              </p:cNvPr>
              <p:cNvSpPr/>
              <p:nvPr/>
            </p:nvSpPr>
            <p:spPr>
              <a:xfrm>
                <a:off x="1258470" y="4895850"/>
                <a:ext cx="9214723" cy="41694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3F2A66-2100-4DA6-948D-0E731C61FD1C}"/>
                </a:ext>
              </a:extLst>
            </p:cNvPr>
            <p:cNvSpPr txBox="1"/>
            <p:nvPr/>
          </p:nvSpPr>
          <p:spPr>
            <a:xfrm>
              <a:off x="5387297" y="1361067"/>
              <a:ext cx="4726625" cy="830997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首先按「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 進入聊天室</a:t>
              </a:r>
              <a:b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如果要關閉聊天室則按「</a:t>
              </a:r>
              <a:r>
                <a:rPr lang="en-US" altLang="zh-TW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esc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」鍵</a:t>
              </a:r>
              <a:endPara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9D73410-BCE5-440F-A2D1-2E15E25F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5" y="1176933"/>
            <a:ext cx="9290427" cy="43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FF02C61-165F-48CA-8718-F1EBC837C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32" y="1361067"/>
            <a:ext cx="9214723" cy="4320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8199F9E-492B-41F0-9217-9D9C290332F2}"/>
              </a:ext>
            </a:extLst>
          </p:cNvPr>
          <p:cNvGrpSpPr/>
          <p:nvPr/>
        </p:nvGrpSpPr>
        <p:grpSpPr>
          <a:xfrm>
            <a:off x="729626" y="1545201"/>
            <a:ext cx="10203903" cy="4840270"/>
            <a:chOff x="729626" y="1545201"/>
            <a:chExt cx="10203903" cy="484027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55EFE41-DFEE-4C5D-9C0C-0C4FDD79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121" y="1545201"/>
              <a:ext cx="9176408" cy="43200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2D9D47B-15AA-4300-9543-74153DDC75F8}"/>
                </a:ext>
              </a:extLst>
            </p:cNvPr>
            <p:cNvSpPr txBox="1"/>
            <p:nvPr/>
          </p:nvSpPr>
          <p:spPr>
            <a:xfrm>
              <a:off x="729626" y="5554474"/>
              <a:ext cx="3877098" cy="830997"/>
            </a:xfrm>
            <a:prstGeom prst="rect">
              <a:avLst/>
            </a:prstGeom>
            <a:solidFill>
              <a:srgbClr val="FFCCCC"/>
            </a:solidFill>
            <a:ln w="3810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zh-TW" altLang="en-US" sz="2400" b="1" dirty="0">
                  <a:solidFill>
                    <a:srgbClr val="9900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重新載入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之前</a:t>
              </a:r>
              <a:b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都會以同一個名稱進行對話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4C42478-9B38-47E0-8F3F-919C44E9B475}"/>
                </a:ext>
              </a:extLst>
            </p:cNvPr>
            <p:cNvSpPr/>
            <p:nvPr/>
          </p:nvSpPr>
          <p:spPr>
            <a:xfrm>
              <a:off x="1757121" y="5068345"/>
              <a:ext cx="9056534" cy="3926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7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E48C89-84D8-4FF6-9B7B-7611DC21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1C0FA2D-C36B-4AD1-8FAF-FAB65A542626}"/>
              </a:ext>
            </a:extLst>
          </p:cNvPr>
          <p:cNvSpPr/>
          <p:nvPr/>
        </p:nvSpPr>
        <p:spPr>
          <a:xfrm>
            <a:off x="819149" y="5743575"/>
            <a:ext cx="847726" cy="6447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928B3C8-58F7-4A30-A13B-82A9A856BA93}"/>
              </a:ext>
            </a:extLst>
          </p:cNvPr>
          <p:cNvSpPr/>
          <p:nvPr/>
        </p:nvSpPr>
        <p:spPr>
          <a:xfrm>
            <a:off x="9991723" y="5743575"/>
            <a:ext cx="1381125" cy="6447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9687A-4624-4F59-BF94-CF930316F970}"/>
              </a:ext>
            </a:extLst>
          </p:cNvPr>
          <p:cNvSpPr txBox="1"/>
          <p:nvPr/>
        </p:nvSpPr>
        <p:spPr>
          <a:xfrm>
            <a:off x="1243012" y="5209195"/>
            <a:ext cx="2281423" cy="369332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此按鍵可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返回前一頁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002C0-0A21-4621-80A5-F5E3A675D6D9}"/>
              </a:ext>
            </a:extLst>
          </p:cNvPr>
          <p:cNvSpPr txBox="1"/>
          <p:nvPr/>
        </p:nvSpPr>
        <p:spPr>
          <a:xfrm>
            <a:off x="6945432" y="4932196"/>
            <a:ext cx="3849816" cy="646331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即使跳到另一個介面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下載簡報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音量開關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的按鈕也會存在</a:t>
            </a:r>
          </a:p>
        </p:txBody>
      </p:sp>
    </p:spTree>
    <p:extLst>
      <p:ext uri="{BB962C8B-B14F-4D97-AF65-F5344CB8AC3E}">
        <p14:creationId xmlns:p14="http://schemas.microsoft.com/office/powerpoint/2010/main" val="346811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E48C89-84D8-4FF6-9B7B-7611DC21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99" y="549000"/>
            <a:ext cx="10240000" cy="57600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C943642-8D18-4D6A-B754-8A65FAE7EC57}"/>
              </a:ext>
            </a:extLst>
          </p:cNvPr>
          <p:cNvSpPr/>
          <p:nvPr/>
        </p:nvSpPr>
        <p:spPr>
          <a:xfrm>
            <a:off x="1666875" y="2514600"/>
            <a:ext cx="4248150" cy="164782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D3F46E-8178-497A-966D-B64471CEA98C}"/>
              </a:ext>
            </a:extLst>
          </p:cNvPr>
          <p:cNvSpPr txBox="1"/>
          <p:nvPr/>
        </p:nvSpPr>
        <p:spPr>
          <a:xfrm>
            <a:off x="6865299" y="2591705"/>
            <a:ext cx="4248150" cy="1493614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開始新遊戲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：你將體驗完整的故事流程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選擇章節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：讓使用者自行選擇劇情段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遊戲橋段選擇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：讓使用者自行選擇想玩的遊戲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C28FDACE-F366-4E0D-8EA4-3F59D5FC862B}"/>
              </a:ext>
            </a:extLst>
          </p:cNvPr>
          <p:cNvSpPr/>
          <p:nvPr/>
        </p:nvSpPr>
        <p:spPr>
          <a:xfrm>
            <a:off x="6056787" y="3152775"/>
            <a:ext cx="666750" cy="552450"/>
          </a:xfrm>
          <a:prstGeom prst="rightArrow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56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E26B23C-B334-4FB0-8D38-335F280E653E}"/>
              </a:ext>
            </a:extLst>
          </p:cNvPr>
          <p:cNvSpPr>
            <a:spLocks noChangeAspect="1"/>
          </p:cNvSpPr>
          <p:nvPr/>
        </p:nvSpPr>
        <p:spPr>
          <a:xfrm>
            <a:off x="389164" y="218905"/>
            <a:ext cx="11413671" cy="6420190"/>
          </a:xfrm>
          <a:prstGeom prst="rect">
            <a:avLst/>
          </a:prstGeom>
          <a:noFill/>
          <a:ln w="101600" cap="rnd">
            <a:solidFill>
              <a:srgbClr val="FF66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2022-01-17 14-10-19">
            <a:hlinkClick r:id="" action="ppaction://media"/>
            <a:extLst>
              <a:ext uri="{FF2B5EF4-FFF2-40B4-BE49-F238E27FC236}">
                <a16:creationId xmlns:a16="http://schemas.microsoft.com/office/drawing/2014/main" id="{ED24E571-E80E-42CF-9811-6AE3412B2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5771" y="1519486"/>
            <a:ext cx="6789382" cy="381902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F0DF006-8869-413F-B141-E3D6FB117D18}"/>
              </a:ext>
            </a:extLst>
          </p:cNvPr>
          <p:cNvSpPr txBox="1"/>
          <p:nvPr/>
        </p:nvSpPr>
        <p:spPr>
          <a:xfrm>
            <a:off x="803159" y="2331839"/>
            <a:ext cx="3448618" cy="2194319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當滑鼠拖曳到按鍵上時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螢幕右邊會出現對應的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b="1" dirty="0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</p:txBody>
      </p:sp>
    </p:spTree>
    <p:extLst>
      <p:ext uri="{BB962C8B-B14F-4D97-AF65-F5344CB8AC3E}">
        <p14:creationId xmlns:p14="http://schemas.microsoft.com/office/powerpoint/2010/main" val="126072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536</Words>
  <Application>Microsoft Office PowerPoint</Application>
  <PresentationFormat>寬螢幕</PresentationFormat>
  <Paragraphs>68</Paragraphs>
  <Slides>18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MS UI Gothic</vt:lpstr>
      <vt:lpstr>微軟正黑體</vt:lpstr>
      <vt:lpstr>新細明體</vt:lpstr>
      <vt:lpstr>Arial</vt:lpstr>
      <vt:lpstr>Calibri</vt:lpstr>
      <vt:lpstr>Calibri Light</vt:lpstr>
      <vt:lpstr>Office 佈景主題</vt:lpstr>
      <vt:lpstr>繽紛的大學日記</vt:lpstr>
      <vt:lpstr>為什麼想做這類故事向的遊戲呢?</vt:lpstr>
      <vt:lpstr>特色</vt:lpstr>
      <vt:lpstr>實際操作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網站架構</vt:lpstr>
      <vt:lpstr>框架</vt:lpstr>
      <vt:lpstr>優點</vt:lpstr>
      <vt:lpstr>圖片來源</vt:lpstr>
      <vt:lpstr>運用技術</vt:lpstr>
      <vt:lpstr>分工</vt:lpstr>
      <vt:lpstr>幕後花絮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ethan</dc:creator>
  <cp:lastModifiedBy>ethan</cp:lastModifiedBy>
  <cp:revision>95</cp:revision>
  <dcterms:created xsi:type="dcterms:W3CDTF">2022-01-14T11:14:29Z</dcterms:created>
  <dcterms:modified xsi:type="dcterms:W3CDTF">2022-01-17T09:48:19Z</dcterms:modified>
</cp:coreProperties>
</file>